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 autoAdjust="0"/>
    <p:restoredTop sz="84221" autoAdjust="0"/>
  </p:normalViewPr>
  <p:slideViewPr>
    <p:cSldViewPr>
      <p:cViewPr varScale="1">
        <p:scale>
          <a:sx n="96" d="100"/>
          <a:sy n="96" d="100"/>
        </p:scale>
        <p:origin x="25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6,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</a:t>
            </a:r>
            <a:r>
              <a:rPr lang="en-US"/>
              <a:t>is Due Soon!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10828</TotalTime>
  <Words>1659</Words>
  <Application>Microsoft Office PowerPoint</Application>
  <PresentationFormat>On-screen Show (4:3)</PresentationFormat>
  <Paragraphs>313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Roboto</vt:lpstr>
      <vt:lpstr>UCF - Theme</vt:lpstr>
      <vt:lpstr>Rutgers - Theme</vt:lpstr>
      <vt:lpstr>UTAustin</vt:lpstr>
      <vt:lpstr>Unbranded</vt:lpstr>
      <vt:lpstr>Down and Dirty CSS</vt:lpstr>
      <vt:lpstr>A Few Admin Items…</vt:lpstr>
      <vt:lpstr>Homework is Due Soon!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Cameron Manavian</cp:lastModifiedBy>
  <cp:revision>1480</cp:revision>
  <cp:lastPrinted>2016-01-30T16:23:56Z</cp:lastPrinted>
  <dcterms:created xsi:type="dcterms:W3CDTF">2015-01-20T17:19:00Z</dcterms:created>
  <dcterms:modified xsi:type="dcterms:W3CDTF">2017-04-27T00:50:34Z</dcterms:modified>
</cp:coreProperties>
</file>